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07" autoAdjust="0"/>
  </p:normalViewPr>
  <p:slideViewPr>
    <p:cSldViewPr>
      <p:cViewPr varScale="1">
        <p:scale>
          <a:sx n="109" d="100"/>
          <a:sy n="109" d="100"/>
        </p:scale>
        <p:origin x="168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D2045-3CB0-49E0-98EC-FD0D64860898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70DC-B0C9-485B-82F4-DEB811FFB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D2045-3CB0-49E0-98EC-FD0D64860898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70DC-B0C9-485B-82F4-DEB811FFB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D2045-3CB0-49E0-98EC-FD0D64860898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70DC-B0C9-485B-82F4-DEB811FFB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D2045-3CB0-49E0-98EC-FD0D64860898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70DC-B0C9-485B-82F4-DEB811FFB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D2045-3CB0-49E0-98EC-FD0D64860898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70DC-B0C9-485B-82F4-DEB811FFB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D2045-3CB0-49E0-98EC-FD0D64860898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70DC-B0C9-485B-82F4-DEB811FFB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D2045-3CB0-49E0-98EC-FD0D64860898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70DC-B0C9-485B-82F4-DEB811FFB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D2045-3CB0-49E0-98EC-FD0D64860898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70DC-B0C9-485B-82F4-DEB811FFB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D2045-3CB0-49E0-98EC-FD0D64860898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70DC-B0C9-485B-82F4-DEB811FFB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D2045-3CB0-49E0-98EC-FD0D64860898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70DC-B0C9-485B-82F4-DEB811FFB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D2045-3CB0-49E0-98EC-FD0D64860898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70DC-B0C9-485B-82F4-DEB811FFBA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D2045-3CB0-49E0-98EC-FD0D64860898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170DC-B0C9-485B-82F4-DEB811FFBA7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7164288" y="5661248"/>
            <a:ext cx="432048" cy="144016"/>
          </a:xfrm>
        </p:spPr>
        <p:txBody>
          <a:bodyPr>
            <a:noAutofit/>
          </a:bodyPr>
          <a:lstStyle/>
          <a:p>
            <a:endParaRPr lang="ru-RU" sz="800" dirty="0"/>
          </a:p>
        </p:txBody>
      </p:sp>
      <p:pic>
        <p:nvPicPr>
          <p:cNvPr id="4" name="Рисунок 3" descr="marcos-para-fotos-clipart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772400" cy="56886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УЧРЕЖДЕНИЕ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«ДЕТСКИЙ САД №228 КИРОВСКОГО РАЙОНА ВОЛГОГРАДА»</a:t>
            </a:r>
            <a:br>
              <a:rPr lang="ru-RU" sz="13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Дидактическая игра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«Весёлая  Радуга»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Составила: старший воспитатель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Мартюшова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Ольга Юрьевна                                                   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Волгоград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, 2022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100" dirty="0" smtClean="0">
                <a:latin typeface="Arial" pitchFamily="34" charset="0"/>
                <a:cs typeface="Arial" pitchFamily="34" charset="0"/>
              </a:rPr>
            </a:br>
            <a:r>
              <a:rPr lang="ru-RU" sz="11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  <a:cs typeface="Arial" pitchFamily="34" charset="0"/>
              </a:rPr>
              <a:t>  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 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amka-dliya-teksta-babochk-smol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52536" y="0"/>
            <a:ext cx="9396536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44816" cy="5760640"/>
          </a:xfrm>
        </p:spPr>
        <p:txBody>
          <a:bodyPr>
            <a:normAutofit fontScale="90000"/>
          </a:bodyPr>
          <a:lstStyle/>
          <a:p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700" b="1" i="1" dirty="0">
                <a:latin typeface="Comic Sans MS" pitchFamily="66" charset="0"/>
              </a:rPr>
              <a:t/>
            </a:r>
            <a:br>
              <a:rPr lang="ru-RU" sz="2700" b="1" i="1" dirty="0">
                <a:latin typeface="Comic Sans MS" pitchFamily="66" charset="0"/>
              </a:rPr>
            </a:br>
            <a:r>
              <a:rPr lang="ru-RU" sz="2700" b="1" i="1" dirty="0" smtClean="0">
                <a:latin typeface="Comic Sans MS" pitchFamily="66" charset="0"/>
                <a:cs typeface="Times New Roman" pitchFamily="18" charset="0"/>
              </a:rPr>
              <a:t>Нетрадиционное использование счетных палочек и математического набора  </a:t>
            </a:r>
            <a:br>
              <a:rPr lang="ru-RU" sz="27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 давних пор счётные палочки становятся настоящими «выручалочками» для детей, постигающих основы математики. На страницах этого раздела мы собрали для Вас множество интересных и занимательных игр со счётными палочками; занятий по конструированию,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сенсорике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 системы упражнений с палочками для развития мышления и речи.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Способствуйте развитию мелкой моторики, смекалки и сообразительности; закреплению первоначальных знаний геометрических фигур и арифметического счёта. Счётные палочки – самый доступный и многофункциональный дидактический материал!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4410"/>
            <a:ext cx="9144000" cy="681359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488832" cy="5688632"/>
          </a:xfrm>
        </p:spPr>
        <p:txBody>
          <a:bodyPr anchor="t">
            <a:noAutofit/>
          </a:bodyPr>
          <a:lstStyle/>
          <a:p>
            <a:r>
              <a:rPr lang="ru-RU" sz="2000" dirty="0"/>
              <a:t>Представляем вашему вниманию дидактические игры по математике со счётными палочками.</a:t>
            </a:r>
            <a:br>
              <a:rPr lang="ru-RU" sz="2000" dirty="0"/>
            </a:br>
            <a:r>
              <a:rPr lang="ru-RU" sz="2000" dirty="0"/>
              <a:t> </a:t>
            </a:r>
            <a:br>
              <a:rPr lang="ru-RU" sz="2000" dirty="0"/>
            </a:br>
            <a:r>
              <a:rPr lang="ru-RU" sz="2000" dirty="0"/>
              <a:t>Эти игры можно проводить как дома, так и в детском саду. Проводить групповые или индивидуальные занятия.</a:t>
            </a:r>
            <a:br>
              <a:rPr lang="ru-RU" sz="2000" dirty="0"/>
            </a:br>
            <a:r>
              <a:rPr lang="ru-RU" sz="2000" dirty="0"/>
              <a:t> </a:t>
            </a:r>
            <a:br>
              <a:rPr lang="ru-RU" sz="2000" dirty="0"/>
            </a:br>
            <a:r>
              <a:rPr lang="ru-RU" sz="2000" dirty="0"/>
              <a:t>Игры головоломки- ещё их называют задачами на смекалку геометрического характера, так как в ходе решения, как правило, идет преобразование одних фигур в другие, а не только изменение их количества. В дошкольном возрасте используются самые простые головоломки.</a:t>
            </a:r>
            <a:br>
              <a:rPr lang="ru-RU" sz="2000" dirty="0"/>
            </a:br>
            <a:r>
              <a:rPr lang="ru-RU" sz="2000" dirty="0"/>
              <a:t>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Для проведения дидактических игр по математике нам </a:t>
            </a:r>
            <a:r>
              <a:rPr lang="ru-RU" sz="2000" dirty="0" smtClean="0"/>
              <a:t>понадобится: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ru-RU" sz="2000" dirty="0"/>
              <a:t>набор счётных палочек</a:t>
            </a:r>
            <a:br>
              <a:rPr lang="ru-RU" sz="2000" dirty="0"/>
            </a:b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344816" cy="6034682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 математических игр: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Ребенок упражняется в составлении геометрических фигур на плоскости стола. Ребенок анализирует и обследует фигуры зрительно-осязаемым способом.</a:t>
            </a:r>
            <a:br>
              <a:rPr lang="ru-RU" sz="2400" i="1" dirty="0">
                <a:latin typeface="Times New Roman" pitchFamily="18" charset="0"/>
                <a:cs typeface="Times New Roman" pitchFamily="18" charset="0"/>
              </a:rPr>
            </a:b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632848" cy="61066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Математические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задания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/>
              <a:t> </a:t>
            </a:r>
            <a:br>
              <a:rPr lang="ru-RU" sz="1100" dirty="0"/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1. Составить 2 равных треугольника из 5 палочек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2. Составить 2 равных квадрата из 7 палочек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3. Составить 3 равных треугольника из 7 палочек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4. Составить 4 равных треугольника из 9 палочек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5. Составить 3 равных квадрата из 10 палочек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Из 5 палочек составить квадрат и 2 равных треугольника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Спросить, на сколько зеленных больше чем желтых?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7. Из 9 палочек составить квадрат и 4 треугольника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488832" cy="6106690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8. Из 9 палочек составить 2 квадрата и 4 равных треугольника (из 7 палочек составляют 2 квадрата и делят на треугольники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9. Из 10 палочек составить 2 квадрата: большой и маленький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маленький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квадрат составляется из 2 палочек внутри большого).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10. Из 9 палочек составить 5 треугольников (4 маленьких треугольника, полученных в результате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при-строения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образуют 1 большой).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11. Составить квадрат и треугольник маленького размера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12. Составить маленький и большой квадраты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13. Составить прямоугольник, верхняя и нижняя стороны которого будут равны 3 палочкам, а левая и правая – 2.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488832" cy="610669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.выполнения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задания, детям задаём вопросы: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1Сколько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палочек потребовалось для составления квадрата? Треугольника? Почему? Покажите стороны, углы, вершины фигур.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2.Почему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левая, правая, верхняя и нижняя стороны квадрата составлены из одного и того же количества палочек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3.Построим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«дом» из счётных палочек, чем выше и ровнее «дом», тем лучше (взрослый показывает схему-образец).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/>
              <a:t/>
            </a:r>
            <a:br>
              <a:rPr lang="ru-RU" sz="1200" dirty="0"/>
            </a:br>
            <a:endParaRPr lang="ru-RU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416824" cy="6120680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№ 1: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Возьмите альбомные листы и выложите из палочек домик (рис. 1). Переложите 1 палочку таким образом, чтобы домик был перевернут в другую сторону.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№ 2: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Уберите палочки и выкладываем фигуру, которая похожа на корову (рис. 2). Переложите две палочки так, чтобы фигура, похожая на корову, смотрела в другую сторону.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Задание №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3: Выложите фигуру, состоящую из 9 квадратов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фигуре, состоящей из 9 квадратов, убрать 4 палочки, чтобы осталось 5 квадратов.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Задание №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4: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Выкладываем фигуру, напоминающую фонарь. В фигуре, напоминающей фонарь, переложить 4 палочки, чтобы получился четырёхугольник, состоящий из 4 равных треугольников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Задание № 5: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из 7 палочек надо составить 3 треугольника.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Задание № 6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убрать 4 палочки, чтобы получились 3 квадрата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 </a:t>
            </a:r>
            <a:br>
              <a:rPr lang="ru-RU" sz="2000" dirty="0"/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344816" cy="610669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Все эти и подобные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задания , 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е. рисунки к ним вы можете взять в журналах, в интернете, но более интересные задания с палочками на логику вы можете придумать сами, при этом ваши дети тоже могут принять участие.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Игры с палочками - логические игры и головоломки, они очень полезны для детей, так как развивают логику, внимание, пространственное мышление, учат ребенка искать новые и нестандартные решения.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6696744" cy="796950"/>
          </a:xfrm>
          <a:ln>
            <a:noFill/>
          </a:ln>
        </p:spPr>
        <p:txBody>
          <a:bodyPr/>
          <a:lstStyle/>
          <a:p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Веселая радуга</a:t>
            </a:r>
          </a:p>
        </p:txBody>
      </p:sp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772816"/>
            <a:ext cx="4333279" cy="38164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48680"/>
            <a:ext cx="3629493" cy="29718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88840"/>
            <a:ext cx="3129046" cy="4171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692696"/>
            <a:ext cx="2495550" cy="3327311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348880"/>
            <a:ext cx="3557559" cy="39052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3888431" cy="3236004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348880"/>
            <a:ext cx="3501752" cy="404276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692696"/>
            <a:ext cx="4824536" cy="2808312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645024"/>
            <a:ext cx="4824536" cy="275183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8681"/>
            <a:ext cx="3456384" cy="2664296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284984"/>
            <a:ext cx="4770412" cy="273163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48680"/>
            <a:ext cx="4140348" cy="310515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501008"/>
            <a:ext cx="4698404" cy="287565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548681"/>
            <a:ext cx="4104456" cy="3168352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861048"/>
            <a:ext cx="4536504" cy="244827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rcos-para-fotos-clipart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Лилия\Desktop\ehmblema_raduga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92896"/>
            <a:ext cx="4048125" cy="386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98</Words>
  <Application>Microsoft Office PowerPoint</Application>
  <PresentationFormat>Экран (4:3)</PresentationFormat>
  <Paragraphs>11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Comic Sans MS</vt:lpstr>
      <vt:lpstr>Times New Roman</vt:lpstr>
      <vt:lpstr>Тема Office</vt:lpstr>
      <vt:lpstr>               МУНИЦИПАЛЬНОЕ ДОШКОЛЬНОЕ ОБРАЗОВАТЕЛЬНОЕ УЧРЕЖДЕНИЕ «ДЕТСКИЙ САД №228 КИРОВСКОГО РАЙОНА ВОЛГОГРАДА»        Дидактическая игра «Весёлая  Радуга»                                                                                                                                                                                         Составила: старший воспитатель                                                                                                            Мартюшова Ольга Юрьевна                                                                                                                                                                                  Волгоград, 2022 год                     </vt:lpstr>
      <vt:lpstr>                 Нетрадиционное использование счетных палочек и математического набора    С давних пор счётные палочки становятся настоящими «выручалочками» для детей, постигающих основы математики. На страницах этого раздела мы собрали для Вас множество интересных и занимательных игр со счётными палочками; занятий по конструированию, сенсорике; системы упражнений с палочками для развития мышления и речи.    Способствуйте развитию мелкой моторики, смекалки и сообразительности; закреплению первоначальных знаний геометрических фигур и арифметического счёта. Счётные палочки – самый доступный и многофункциональный дидактический материал!             </vt:lpstr>
      <vt:lpstr>Представляем вашему вниманию дидактические игры по математике со счётными палочками.   Эти игры можно проводить как дома, так и в детском саду. Проводить групповые или индивидуальные занятия.   Игры головоломки- ещё их называют задачами на смекалку геометрического характера, так как в ходе решения, как правило, идет преобразование одних фигур в другие, а не только изменение их количества. В дошкольном возрасте используются самые простые головоломки.    Для проведения дидактических игр по математике нам понадобится: - набор счётных палочек </vt:lpstr>
      <vt:lpstr>Цель математических игр:   Ребенок упражняется в составлении геометрических фигур на плоскости стола. Ребенок анализирует и обследует фигуры зрительно-осязаемым способом. </vt:lpstr>
      <vt:lpstr>   Математические задания:    1. Составить 2 равных треугольника из 5 палочек   2. Составить 2 равных квадрата из 7 палочек   3. Составить 3 равных треугольника из 7 палочек   4. Составить 4 равных треугольника из 9 палочек   5. Составить 3 равных квадрата из 10 палочек   6. Из 5 палочек составить квадрат и 2 равных треугольника Спросить, на сколько зеленных больше чем желтых?   7. Из 9 палочек составить квадрат и 4 треугольника   </vt:lpstr>
      <vt:lpstr>8. Из 9 палочек составить 2 квадрата и 4 равных треугольника (из 7 палочек составляют 2 квадрата и делят на треугольники   9. Из 10 палочек составить 2 квадрата: большой и маленький (маленький квадрат составляется из 2 палочек внутри большого).   10. Из 9 палочек составить 5 треугольников (4 маленьких треугольника, полученных в результате при-строения, образуют 1 большой).   11. Составить квадрат и треугольник маленького размера   12. Составить маленький и большой квадраты   13. Составить прямоугольник, верхняя и нижняя стороны которого будут равны 3 палочкам, а левая и правая – 2. </vt:lpstr>
      <vt:lpstr>После .выполнения задания, детям задаём вопросы:   1Сколько палочек потребовалось для составления квадрата? Треугольника? Почему? Покажите стороны, углы, вершины фигур.   2.Почему левая, правая, верхняя и нижняя стороны квадрата составлены из одного и того же количества палочек   3.Построим «дом» из счётных палочек, чем выше и ровнее «дом», тем лучше (взрослый показывает схему-образец).   </vt:lpstr>
      <vt:lpstr> Задание № 1: Возьмите альбомные листы и выложите из палочек домик (рис. 1). Переложите 1 палочку таким образом, чтобы домик был перевернут в другую сторону.   Задание № 2: Уберите палочки и выкладываем фигуру, которая похожа на корову (рис. 2). Переложите две палочки так, чтобы фигура, похожая на корову, смотрела в другую сторону.   Задание № 3: Выложите фигуру, состоящую из 9 квадратов  В фигуре, состоящей из 9 квадратов, убрать 4 палочки, чтобы осталось 5 квадратов.   Задание № 4: Выкладываем фигуру, напоминающую фонарь. В фигуре, напоминающей фонарь, переложить 4 палочки, чтобы получился четырёхугольник, состоящий из 4 равных треугольников   Задание № 5: из 7 палочек надо составить 3 треугольника.   Задание № 6: убрать 4 палочки, чтобы получились 3 квадрата   </vt:lpstr>
      <vt:lpstr>Все эти и подобные задания , т. е. рисунки к ним вы можете взять в журналах, в интернете, но более интересные задания с палочками на логику вы можете придумать сами, при этом ваши дети тоже могут принять участие.   Игры с палочками - логические игры и головоломки, они очень полезны для детей, так как развивают логику, внимание, пространственное мышление, учат ребенка искать новые и нестандартные решения. </vt:lpstr>
      <vt:lpstr> Веселая радуга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   «ДЕТСКИЙ САД №228 КИРОВСКОГО РАЙОНА ВОЛГОГРАДА» 400067, г. Волгоград, ул. Кирова, 14б, тел/факс: 44-44-23 E- mail: MOUds228@mail.ru      Радуга»  Дидактическая игра «Весёлая                                                                                 Составила воспитатель;     Баженова Оксана Николаевна                                                                                                                                                                                      Волгоград 2019</dc:title>
  <dc:creator>серёжа</dc:creator>
  <cp:lastModifiedBy>Олечка</cp:lastModifiedBy>
  <cp:revision>6</cp:revision>
  <dcterms:created xsi:type="dcterms:W3CDTF">2019-04-21T17:25:06Z</dcterms:created>
  <dcterms:modified xsi:type="dcterms:W3CDTF">2026-01-19T14:23:26Z</dcterms:modified>
</cp:coreProperties>
</file>